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1"/>
  </p:handoutMasterIdLst>
  <p:sldIdLst>
    <p:sldId id="282" r:id="rId2"/>
    <p:sldId id="276" r:id="rId3"/>
    <p:sldId id="275" r:id="rId4"/>
    <p:sldId id="277" r:id="rId5"/>
    <p:sldId id="325" r:id="rId6"/>
    <p:sldId id="333" r:id="rId7"/>
    <p:sldId id="308" r:id="rId8"/>
    <p:sldId id="309" r:id="rId9"/>
    <p:sldId id="320" r:id="rId10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2"/>
      <p:bold r:id="rId13"/>
    </p:embeddedFont>
    <p:embeddedFont>
      <p:font typeface="나눔스퀘어라운드 Bold" panose="020B0600000101010101" pitchFamily="50" charset="-127"/>
      <p:bold r:id="rId14"/>
    </p:embeddedFont>
    <p:embeddedFont>
      <p:font typeface="나눔스퀘어라운드 ExtraBold" panose="020B0600000101010101" pitchFamily="50" charset="-127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EF"/>
    <a:srgbClr val="0070C0"/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8" y="834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정삼각형의 성질을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36~37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30~31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51F5D0BC-6D7F-4B00-B009-63718ADEFEAB}"/>
              </a:ext>
            </a:extLst>
          </p:cNvPr>
          <p:cNvSpPr txBox="1"/>
          <p:nvPr/>
        </p:nvSpPr>
        <p:spPr>
          <a:xfrm>
            <a:off x="982405" y="2559955"/>
            <a:ext cx="5311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정삼각형의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성질을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80858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707904" y="4313691"/>
            <a:ext cx="3816424" cy="288032"/>
          </a:xfrm>
          <a:prstGeom prst="round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패턴 종이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452320" y="4313691"/>
            <a:ext cx="1241751" cy="288925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준비물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611470" y="2567195"/>
            <a:ext cx="8082589" cy="870239"/>
            <a:chOff x="611471" y="2203903"/>
            <a:chExt cx="8082589" cy="87023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11471" y="2203903"/>
              <a:ext cx="8082589" cy="8702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2403" y="2477097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5B42659-F80E-40A4-9DB5-222158F49A8D}"/>
              </a:ext>
            </a:extLst>
          </p:cNvPr>
          <p:cNvSpPr txBox="1"/>
          <p:nvPr/>
        </p:nvSpPr>
        <p:spPr>
          <a:xfrm>
            <a:off x="1127675" y="5589513"/>
            <a:ext cx="757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 모양의 깃발 장식은 어떤 방법으로 만들 수 있는지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30~31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993390" y="576054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b="57718"/>
          <a:stretch/>
        </p:blipFill>
        <p:spPr>
          <a:xfrm>
            <a:off x="1427032" y="1980406"/>
            <a:ext cx="6281895" cy="3375346"/>
          </a:xfrm>
          <a:prstGeom prst="rect">
            <a:avLst/>
          </a:prstGeom>
        </p:spPr>
      </p:pic>
      <p:sp>
        <p:nvSpPr>
          <p:cNvPr id="8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5007908" y="4175247"/>
            <a:ext cx="3031524" cy="1271711"/>
          </a:xfrm>
          <a:prstGeom prst="wedgeRoundRectCallout">
            <a:avLst>
              <a:gd name="adj1" fmla="val 63469"/>
              <a:gd name="adj2" fmla="val -40465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 모양의 깃발 장식은 어떤 방법으로 만들 수 있을까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말풍선: 사각형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1EB0BA-0574-4364-A196-753D9952DBF4}"/>
              </a:ext>
            </a:extLst>
          </p:cNvPr>
          <p:cNvSpPr/>
          <p:nvPr/>
        </p:nvSpPr>
        <p:spPr>
          <a:xfrm flipH="1">
            <a:off x="877210" y="2149365"/>
            <a:ext cx="2360260" cy="1204499"/>
          </a:xfrm>
          <a:prstGeom prst="wedgeRoundRectCallout">
            <a:avLst>
              <a:gd name="adj1" fmla="val -46797"/>
              <a:gd name="adj2" fmla="val 94684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 모양의 깃발 장식이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걸려 있네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36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30~31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3964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17686" y="1315820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정삼각형의 성질을 알아봅시다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1966796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색종이로 정삼각형을 만들어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10335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836792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변의 길이가 같은 곳을 찾아보세요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973350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35" y="2578067"/>
            <a:ext cx="5367845" cy="12641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602906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각의 크기가 같은 곳을 찾아보세요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739464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529488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정삼각형에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대해 알게 된 점을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4314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961784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정삼각형의 </a:t>
            </a:r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각의 크기가 같습니다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331076" y="5961784"/>
            <a:ext cx="7377026" cy="578882"/>
            <a:chOff x="1345644" y="5629037"/>
            <a:chExt cx="7377026" cy="578882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29037"/>
              <a:ext cx="7377026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30~31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38624" y="1603462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정삼각형을 그리고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 각의 크기를 재어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4" y="1472178"/>
            <a:ext cx="600719" cy="6360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72" y="2906339"/>
            <a:ext cx="7010824" cy="22674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94929" b="78941"/>
          <a:stretch/>
        </p:blipFill>
        <p:spPr>
          <a:xfrm>
            <a:off x="757363" y="2834406"/>
            <a:ext cx="377553" cy="4980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H="1">
            <a:off x="2343104" y="3460750"/>
            <a:ext cx="660446" cy="1162050"/>
          </a:xfrm>
          <a:prstGeom prst="line">
            <a:avLst/>
          </a:prstGeom>
          <a:ln w="19050">
            <a:solidFill>
              <a:srgbClr val="00A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03550" y="3454050"/>
            <a:ext cx="664254" cy="1168750"/>
          </a:xfrm>
          <a:prstGeom prst="line">
            <a:avLst/>
          </a:prstGeom>
          <a:ln w="19050">
            <a:solidFill>
              <a:srgbClr val="00A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338727" y="4622800"/>
            <a:ext cx="1329077" cy="0"/>
          </a:xfrm>
          <a:prstGeom prst="line">
            <a:avLst/>
          </a:prstGeom>
          <a:ln w="19050">
            <a:solidFill>
              <a:srgbClr val="00A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096000" y="3460750"/>
            <a:ext cx="1003300" cy="0"/>
          </a:xfrm>
          <a:prstGeom prst="line">
            <a:avLst/>
          </a:prstGeom>
          <a:ln w="19050">
            <a:solidFill>
              <a:srgbClr val="00A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591300" y="3460750"/>
            <a:ext cx="501650" cy="857250"/>
          </a:xfrm>
          <a:prstGeom prst="line">
            <a:avLst/>
          </a:prstGeom>
          <a:ln w="19050">
            <a:solidFill>
              <a:srgbClr val="00A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089650" y="3460750"/>
            <a:ext cx="501650" cy="857250"/>
          </a:xfrm>
          <a:prstGeom prst="line">
            <a:avLst/>
          </a:prstGeom>
          <a:ln w="19050">
            <a:solidFill>
              <a:srgbClr val="00A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r="94929" b="78941"/>
          <a:stretch/>
        </p:blipFill>
        <p:spPr>
          <a:xfrm>
            <a:off x="4558772" y="2833100"/>
            <a:ext cx="377553" cy="49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30~31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18EB23-A189-44F8-BF76-ED229445BAD5}"/>
              </a:ext>
            </a:extLst>
          </p:cNvPr>
          <p:cNvSpPr txBox="1"/>
          <p:nvPr/>
        </p:nvSpPr>
        <p:spPr>
          <a:xfrm>
            <a:off x="1063338" y="1471654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 각의 크기가 같은 삼각형을 그려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2082129"/>
            <a:ext cx="338225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선분의 양 끝에 크기가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60°</a:t>
            </a:r>
            <a:r>
              <a:rPr lang="ko-KR" altLang="en-US" sz="28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각을 그려 삼각형을 완성해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221868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5360798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변의 길이를 재어 어떤 삼각형인지 말해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5497356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331076" y="5978265"/>
            <a:ext cx="7374095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정삼각형</a:t>
            </a:r>
            <a:endParaRPr lang="en-US" altLang="ko-KR" sz="28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31076" y="5950162"/>
            <a:ext cx="7377026" cy="606985"/>
            <a:chOff x="1345644" y="5614986"/>
            <a:chExt cx="7377026" cy="606985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345644" y="5614986"/>
              <a:ext cx="7377026" cy="606985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16" descr="C:\Users\천재교육\Desktop\피피티 배포용\기호\point_02.png">
              <a:extLst>
                <a:ext uri="{FF2B5EF4-FFF2-40B4-BE49-F238E27FC236}">
                  <a16:creationId xmlns:a16="http://schemas.microsoft.com/office/drawing/2014/main" xmlns="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3795" y="5756553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39" y="2113298"/>
            <a:ext cx="3661286" cy="3053040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311477" y="2576449"/>
            <a:ext cx="2569626" cy="2241294"/>
            <a:chOff x="1393" y="863"/>
            <a:chExt cx="2974" cy="25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393" y="863"/>
              <a:ext cx="2974" cy="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" y="863"/>
              <a:ext cx="2980" cy="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46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pic>
        <p:nvPicPr>
          <p:cNvPr id="7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5" y="2252992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03" y="2252992"/>
            <a:ext cx="6812692" cy="15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37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30~31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71BB5-AA23-4801-9197-D919BD223992}"/>
              </a:ext>
            </a:extLst>
          </p:cNvPr>
          <p:cNvSpPr txBox="1"/>
          <p:nvPr/>
        </p:nvSpPr>
        <p:spPr>
          <a:xfrm>
            <a:off x="1330102" y="1399198"/>
            <a:ext cx="7261963" cy="1587269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한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변의 길이가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 cm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정삼각형 모양의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깃발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장식을 친구들과 함께 만들어 교실을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꾸며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1E2523-763F-4734-8DF8-C653DA5985EA}"/>
              </a:ext>
            </a:extLst>
          </p:cNvPr>
          <p:cNvGrpSpPr/>
          <p:nvPr/>
        </p:nvGrpSpPr>
        <p:grpSpPr>
          <a:xfrm>
            <a:off x="333624" y="1405322"/>
            <a:ext cx="991968" cy="744115"/>
            <a:chOff x="223989" y="492211"/>
            <a:chExt cx="991968" cy="744115"/>
          </a:xfrm>
        </p:grpSpPr>
        <p:pic>
          <p:nvPicPr>
            <p:cNvPr id="20" name="그림 1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BB02C80-9931-4B26-8224-B55ACBA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989" y="492211"/>
              <a:ext cx="991968" cy="7149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55A946E-189B-4B4D-B394-962DD5AC7398}"/>
                </a:ext>
              </a:extLst>
            </p:cNvPr>
            <p:cNvSpPr txBox="1"/>
            <p:nvPr/>
          </p:nvSpPr>
          <p:spPr>
            <a:xfrm>
              <a:off x="535366" y="682328"/>
              <a:ext cx="4235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38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77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316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552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940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33" y="3126736"/>
            <a:ext cx="6716758" cy="27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2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삼각형을 분류해 볼까요</a:t>
            </a:r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4000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:a16="http://schemas.microsoft.com/office/drawing/2014/main" xmlns="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38~39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:a16="http://schemas.microsoft.com/office/drawing/2014/main" xmlns="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32~33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:a16="http://schemas.microsoft.com/office/drawing/2014/main" xmlns="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1718</TotalTime>
  <Words>254</Words>
  <PresentationFormat>화면 슬라이드 쇼(4:3)</PresentationFormat>
  <Paragraphs>57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나눔스퀘어라운드 Bold</vt:lpstr>
      <vt:lpstr>Wingdings</vt:lpstr>
      <vt:lpstr>나눔스퀘어라운드 ExtraBold</vt:lpstr>
      <vt:lpstr>Arial</vt:lpstr>
      <vt:lpstr>Office 테마</vt:lpstr>
      <vt:lpstr>정삼각형의 성질을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Printed>2020-10-02T06:00:39Z</cp:lastPrinted>
  <dcterms:created xsi:type="dcterms:W3CDTF">2020-08-03T17:24:52Z</dcterms:created>
  <dcterms:modified xsi:type="dcterms:W3CDTF">2020-11-16T05:15:48Z</dcterms:modified>
</cp:coreProperties>
</file>